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howSpecialPlsOnTitleSld="0" strictFirstAndLastChars="0" saveSubsetFonts="1" autoCompressPictures="0">
  <p:sldMasterIdLst>
    <p:sldMasterId id="2147483800" r:id="rId1"/>
  </p:sldMasterIdLst>
  <p:notesMasterIdLst>
    <p:notesMasterId r:id="rId6"/>
  </p:notesMasterIdLst>
  <p:handoutMasterIdLst>
    <p:handoutMasterId r:id="rId7"/>
  </p:handoutMasterIdLst>
  <p:sldIdLst>
    <p:sldId id="669" r:id="rId2"/>
    <p:sldId id="668" r:id="rId3"/>
    <p:sldId id="670" r:id="rId4"/>
    <p:sldId id="671" r:id="rId5"/>
  </p:sldIdLst>
  <p:sldSz cx="9144000" cy="5143500" type="screen16x9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EEB"/>
    <a:srgbClr val="CC00FF"/>
    <a:srgbClr val="DDDDDD"/>
    <a:srgbClr val="FB4F14"/>
    <a:srgbClr val="003876"/>
    <a:srgbClr val="F6F8F2"/>
    <a:srgbClr val="444444"/>
    <a:srgbClr val="597999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5" autoAdjust="0"/>
    <p:restoredTop sz="96190" autoAdjust="0"/>
  </p:normalViewPr>
  <p:slideViewPr>
    <p:cSldViewPr snapToGrid="0">
      <p:cViewPr varScale="1">
        <p:scale>
          <a:sx n="137" d="100"/>
          <a:sy n="137" d="100"/>
        </p:scale>
        <p:origin x="270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 varScale="1">
        <p:scale>
          <a:sx n="133" d="100"/>
          <a:sy n="133" d="100"/>
        </p:scale>
        <p:origin x="6912" y="20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69"/>
            <a:ext cx="3037840" cy="463406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endParaRPr lang="en-US" altLang="en-US" sz="1000" dirty="0">
              <a:solidFill>
                <a:schemeClr val="bg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772669"/>
            <a:ext cx="3037840" cy="463406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1A00A8D9-C8E3-4560-BAF8-20D4A72CA554}" type="slidenum">
              <a:rPr lang="en-US" altLang="en-US" sz="1000">
                <a:solidFill>
                  <a:schemeClr val="bg2"/>
                </a:solidFill>
              </a:rPr>
              <a:pPr/>
              <a:t>‹#›</a:t>
            </a:fld>
            <a:endParaRPr lang="en-US" altLang="en-US" sz="1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684276" y="3703637"/>
            <a:ext cx="5678424" cy="4839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 noProof="0" dirty="0">
                <a:sym typeface="Helvetica Neue" charset="0"/>
              </a:rPr>
              <a:t>Click to edit Master text styles</a:t>
            </a:r>
          </a:p>
          <a:p>
            <a:pPr lvl="1"/>
            <a:r>
              <a:rPr lang="x-none" altLang="x-none" noProof="0" dirty="0">
                <a:sym typeface="Helvetica Neue" charset="0"/>
              </a:rPr>
              <a:t>Second level</a:t>
            </a:r>
          </a:p>
          <a:p>
            <a:pPr lvl="3"/>
            <a:r>
              <a:rPr lang="x-none" altLang="x-none" noProof="0" dirty="0">
                <a:sym typeface="Helvetica Neue" charset="0"/>
              </a:rPr>
              <a:t>Third level</a:t>
            </a:r>
            <a:endParaRPr lang="en-US" altLang="x-none" noProof="0" dirty="0">
              <a:sym typeface="Helvetica Neue" charset="0"/>
            </a:endParaRPr>
          </a:p>
          <a:p>
            <a:pPr lvl="4"/>
            <a:r>
              <a:rPr lang="en-US" altLang="x-none" noProof="0" dirty="0">
                <a:sym typeface="Helvetica Neue" charset="0"/>
              </a:rPr>
              <a:t>Fourth level</a:t>
            </a:r>
            <a:endParaRPr lang="x-none" altLang="x-none" noProof="0" dirty="0">
              <a:sym typeface="Helvetica Neue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DDE327-9B12-4211-94C4-5AFD847C61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3037840" cy="46340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E7C14C-712F-4519-BF86-0960436DA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9" y="8772669"/>
            <a:ext cx="3037840" cy="46340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F0545961-F17F-41EE-90C9-DB912D135F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8F15AA-7CAA-4B2A-9E9A-1E6B59C78B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8725" y="347663"/>
            <a:ext cx="5693975" cy="3203574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171446" rtl="0" eaLnBrk="0" fontAlgn="base" hangingPunct="0">
      <a:lnSpc>
        <a:spcPct val="117000"/>
      </a:lnSpc>
      <a:spcBef>
        <a:spcPct val="0"/>
      </a:spcBef>
      <a:spcAft>
        <a:spcPct val="0"/>
      </a:spcAft>
      <a:defRPr sz="1200" kern="1200">
        <a:solidFill>
          <a:srgbClr val="000000"/>
        </a:solidFill>
        <a:latin typeface="+mn-lt"/>
        <a:ea typeface="Helvetica Neue" charset="0"/>
        <a:cs typeface="Helvetica Neue" charset="0"/>
        <a:sym typeface="Helvetica Neue" charset="0"/>
      </a:defRPr>
    </a:lvl1pPr>
    <a:lvl2pPr marL="171450" indent="-171450" algn="l" defTabSz="171446" rtl="0" eaLnBrk="0" fontAlgn="base" hangingPunct="0">
      <a:lnSpc>
        <a:spcPct val="117000"/>
      </a:lnSpc>
      <a:spcBef>
        <a:spcPct val="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rgbClr val="000000"/>
        </a:solidFill>
        <a:latin typeface="+mn-lt"/>
        <a:ea typeface="Helvetica Neue" charset="0"/>
        <a:cs typeface="Helvetica Neue" charset="0"/>
        <a:sym typeface="Helvetica Neue" charset="0"/>
      </a:defRPr>
    </a:lvl2pPr>
    <a:lvl3pPr marL="171450" indent="-171450" algn="l" defTabSz="171446" rtl="0" eaLnBrk="0" fontAlgn="base" hangingPunct="0">
      <a:lnSpc>
        <a:spcPct val="117000"/>
      </a:lnSpc>
      <a:spcBef>
        <a:spcPct val="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rgbClr val="000000"/>
        </a:solidFill>
        <a:latin typeface="+mn-lt"/>
        <a:ea typeface="Helvetica Neue" charset="0"/>
        <a:cs typeface="Helvetica Neue" charset="0"/>
        <a:sym typeface="Helvetica Neue" charset="0"/>
      </a:defRPr>
    </a:lvl3pPr>
    <a:lvl4pPr marL="396875" indent="-171450" algn="l" defTabSz="171446" rtl="0" eaLnBrk="0" fontAlgn="base" hangingPunct="0">
      <a:lnSpc>
        <a:spcPct val="117000"/>
      </a:lnSpc>
      <a:spcBef>
        <a:spcPct val="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rgbClr val="000000"/>
        </a:solidFill>
        <a:latin typeface="+mn-lt"/>
        <a:ea typeface="Helvetica Neue" charset="0"/>
        <a:cs typeface="Helvetica Neue" charset="0"/>
        <a:sym typeface="Helvetica Neue" charset="0"/>
      </a:defRPr>
    </a:lvl4pPr>
    <a:lvl5pPr marL="625475" indent="-171450" algn="l" defTabSz="171446" rtl="0" eaLnBrk="0" fontAlgn="base" hangingPunct="0">
      <a:lnSpc>
        <a:spcPct val="117000"/>
      </a:lnSpc>
      <a:spcBef>
        <a:spcPct val="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rgbClr val="000000"/>
        </a:solidFill>
        <a:latin typeface="+mn-lt"/>
        <a:ea typeface="Helvetica Neue" charset="0"/>
        <a:cs typeface="Helvetica Neue" charset="0"/>
        <a:sym typeface="Helvetica Neue" charset="0"/>
      </a:defRPr>
    </a:lvl5pPr>
    <a:lvl6pPr marL="857229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6pPr>
    <a:lvl7pPr marL="1028674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7pPr>
    <a:lvl8pPr marL="1200120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8pPr>
    <a:lvl9pPr marL="1371566" algn="l" defTabSz="342891" rtl="0" eaLnBrk="1" latinLnBrk="0" hangingPunct="1">
      <a:defRPr sz="4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png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12B756-9115-384E-A02A-DC1400744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356" y="-11084"/>
            <a:ext cx="9181919" cy="51663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6D9EFCA-C990-B34E-B1B2-7067822FD6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034"/>
          <a:stretch/>
        </p:blipFill>
        <p:spPr>
          <a:xfrm>
            <a:off x="-42361" y="1931556"/>
            <a:ext cx="9197923" cy="32220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3C4016-81B7-1C45-AAF3-EF7A5BCF2C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82662" y="1603599"/>
            <a:ext cx="3778675" cy="144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9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09FB4-475C-4242-B03E-A0B599E23C9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invGray">
          <a:xfrm>
            <a:off x="2773363" y="2142249"/>
            <a:ext cx="5879901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spAutoFit/>
          </a:bodyPr>
          <a:lstStyle>
            <a:lvl1pPr eaLnBrk="1">
              <a:lnSpc>
                <a:spcPct val="80000"/>
              </a:lnSpc>
              <a:defRPr lang="en-US" sz="40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section title</a:t>
            </a: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B639ACF0-7EA0-8549-8EE1-CFDF7D7656E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485926" y="325624"/>
            <a:ext cx="2014444" cy="1736590"/>
          </a:xfrm>
          <a:prstGeom prst="hexagon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E9FECDB3-A0E7-B94A-B42B-C43AB6C129E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5600" y="390794"/>
            <a:ext cx="1649854" cy="1422288"/>
          </a:xfrm>
          <a:prstGeom prst="hexagon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A0A96D92-1636-AA42-8388-63A105AF8FD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43277" y="1381073"/>
            <a:ext cx="1031159" cy="888930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8B3D58-EEBE-44FA-818D-DCD7A3181B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invGray">
          <a:xfrm>
            <a:off x="814391" y="1291180"/>
            <a:ext cx="888932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 anchorCtr="1">
            <a:spAutoFit/>
          </a:bodyPr>
          <a:lstStyle>
            <a:lvl1pPr marL="0" indent="0">
              <a:lnSpc>
                <a:spcPct val="100000"/>
              </a:lnSpc>
              <a:buNone/>
              <a:defRPr lang="en-US" sz="6000" b="1" smtClean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2pPr>
            <a:lvl3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3pPr>
            <a:lvl4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4pPr>
            <a:lvl5pPr>
              <a:defRPr lang="en-US" sz="75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5pPr>
          </a:lstStyle>
          <a:p>
            <a:pPr lvl="0" eaLnBrk="1"/>
            <a:r>
              <a:rPr lang="en-US" dirty="0"/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05A1B4-C204-A248-825D-A789173BB3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9841" y="4561170"/>
            <a:ext cx="1060704" cy="4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0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5BB28F-C68D-5443-A1A0-196342C0B28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B45812-067E-8745-B4B5-98065DFBF2F5}"/>
              </a:ext>
            </a:extLst>
          </p:cNvPr>
          <p:cNvSpPr/>
          <p:nvPr userDrawn="1"/>
        </p:nvSpPr>
        <p:spPr>
          <a:xfrm>
            <a:off x="644732" y="896493"/>
            <a:ext cx="707704" cy="6979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C76824-7290-4042-A216-3498CDE47E60}"/>
              </a:ext>
            </a:extLst>
          </p:cNvPr>
          <p:cNvSpPr/>
          <p:nvPr userDrawn="1"/>
        </p:nvSpPr>
        <p:spPr>
          <a:xfrm>
            <a:off x="644732" y="647821"/>
            <a:ext cx="168534" cy="1789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5BB01-A078-E441-8A9A-38F74E1EE035}"/>
              </a:ext>
            </a:extLst>
          </p:cNvPr>
          <p:cNvSpPr/>
          <p:nvPr userDrawn="1"/>
        </p:nvSpPr>
        <p:spPr>
          <a:xfrm>
            <a:off x="350429" y="749653"/>
            <a:ext cx="247783" cy="405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12E9CA-7699-AB44-A505-9041CC509C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3363" y="2070166"/>
            <a:ext cx="4762174" cy="1138773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</a:t>
            </a:r>
            <a:br>
              <a:rPr lang="en-US" dirty="0"/>
            </a:br>
            <a:r>
              <a:rPr lang="en-US" dirty="0"/>
              <a:t>section title</a:t>
            </a: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09790A76-83C4-A24E-A0EC-990EBAF2A6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909428" y="1150014"/>
            <a:ext cx="1031159" cy="888930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54FF94A-78B2-E647-8F3D-CF5DB503BE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invGray">
          <a:xfrm>
            <a:off x="964636" y="1094342"/>
            <a:ext cx="888931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 anchorCtr="1">
            <a:spAutoFit/>
          </a:bodyPr>
          <a:lstStyle>
            <a:lvl1pPr marL="0" indent="0">
              <a:lnSpc>
                <a:spcPct val="100000"/>
              </a:lnSpc>
              <a:buNone/>
              <a:defRPr lang="en-US" sz="6000" b="1" smtClean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2pPr>
            <a:lvl3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3pPr>
            <a:lvl4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4pPr>
            <a:lvl5pPr>
              <a:defRPr lang="en-US" sz="75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5pPr>
          </a:lstStyle>
          <a:p>
            <a:pPr lvl="0" eaLnBrk="1"/>
            <a:r>
              <a:rPr lang="en-US" dirty="0"/>
              <a:t>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74C842C-41C0-244C-9E81-C9F03845D6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9841" y="4561170"/>
            <a:ext cx="1060704" cy="4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9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31D3F94-BC88-E64E-8D3B-E65724EF861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FF395A-1CDA-9144-A437-8FAEB79C65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9841" y="4561170"/>
            <a:ext cx="1060704" cy="4427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809581-2922-2C47-B631-430BA8085F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064" y="463550"/>
            <a:ext cx="2108200" cy="2108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2E9CA-7699-AB44-A505-9041CC50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364" y="2070166"/>
            <a:ext cx="4311868" cy="1138773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2CF5574-B95A-4747-BFB1-68A83A9106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invGray">
          <a:xfrm>
            <a:off x="1057486" y="1017513"/>
            <a:ext cx="961355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 anchorCtr="1">
            <a:spAutoFit/>
          </a:bodyPr>
          <a:lstStyle>
            <a:lvl1pPr marL="0" indent="0">
              <a:lnSpc>
                <a:spcPct val="100000"/>
              </a:lnSpc>
              <a:buNone/>
              <a:defRPr lang="en-US" sz="6000" b="1" smtClean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2pPr>
            <a:lvl3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3pPr>
            <a:lvl4pPr>
              <a:defRPr lang="en-US" sz="750" smtClean="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4pPr>
            <a:lvl5pPr>
              <a:defRPr lang="en-US" sz="750">
                <a:solidFill>
                  <a:srgbClr val="74808C"/>
                </a:solidFill>
                <a:latin typeface="Poppins" charset="0"/>
                <a:ea typeface="Poppins" charset="0"/>
                <a:cs typeface="Poppins" charset="0"/>
              </a:defRPr>
            </a:lvl5pPr>
          </a:lstStyle>
          <a:p>
            <a:pPr lvl="0" eaLnBrk="1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1020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5C4C632-66E8-9C48-9DBC-B6E35E8F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369219"/>
            <a:ext cx="8183172" cy="9879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3pPr marL="746125" indent="-171450">
              <a:buFont typeface="Arial" panose="020B0604020202020204" pitchFamily="34" charset="0"/>
              <a:buChar char="•"/>
              <a:defRPr sz="10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01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 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306FAF-0754-EA42-8948-00414E78E5D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9E7DD3-2458-B044-AB2D-6A91E950A1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470" y="4560718"/>
            <a:ext cx="1060704" cy="442709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4E06A06-E8DD-2148-BBE7-3C1E93182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369219"/>
            <a:ext cx="8183172" cy="9879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3pPr marL="746125" indent="-171450">
              <a:buFont typeface="Arial" panose="020B0604020202020204" pitchFamily="34" charset="0"/>
              <a:buChar char="•"/>
              <a:defRPr sz="10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6877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C5FCD3B-5222-8449-9FAD-515F7C35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666768"/>
            <a:ext cx="8183172" cy="9879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3pPr marL="746125" indent="-171450">
              <a:buFont typeface="Wingdings" pitchFamily="2" charset="2"/>
              <a:buChar char="§"/>
              <a:defRPr sz="10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9400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F8DA06-2B35-C641-9ADC-FC1505DBBD1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91437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 marL="460375" indent="-233363">
              <a:buClr>
                <a:schemeClr val="accent3"/>
              </a:buClr>
              <a:buFont typeface="Arial" panose="020B0604020202020204" pitchFamily="34" charset="0"/>
              <a:buChar char="•"/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5F9DA2-DF6A-264A-BE46-6F2E585744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90762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B673857-233E-974F-BBB1-68D210EA9DD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90762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b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9766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626" y="504031"/>
            <a:ext cx="7967765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E908C4-09E5-C44D-A006-4D070DBCA4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2068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9C029B-A589-9D4D-9615-AF7A1B07A6F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169920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9D314C0-9ED6-E842-ADED-2D44628B05A5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857772" y="1521618"/>
            <a:ext cx="2687852" cy="1328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41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7FDAE2-C95A-6245-B9AA-65C0D87E55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934" y="2388761"/>
            <a:ext cx="2286000" cy="2772228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0D50112-C384-CE49-82E1-07DECA9693F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96B4992-F4E7-654A-9C29-D866F6480EA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1437" y="1648526"/>
            <a:ext cx="3281840" cy="173893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 b="0"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121E1B-7B5A-2C43-8943-91FDAD35F4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F8DA06-2B35-C641-9ADC-FC1505DBBD1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91437" y="1648526"/>
            <a:ext cx="3281840" cy="9879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7FDAE2-C95A-6245-B9AA-65C0D87E55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934" y="2388761"/>
            <a:ext cx="2286000" cy="27722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121E1B-7B5A-2C43-8943-91FDAD35F4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5F9DA2-DF6A-264A-BE46-6F2E585744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90762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B673857-233E-974F-BBB1-68D210EA9DD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90762" y="1648526"/>
            <a:ext cx="3281840" cy="9879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0707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1FD285-B07B-974F-AB0A-85DF1E206C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320" y="0"/>
            <a:ext cx="9165668" cy="51572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6D9EFCA-C990-B34E-B1B2-7067822FD6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165"/>
          <a:stretch/>
        </p:blipFill>
        <p:spPr>
          <a:xfrm>
            <a:off x="-20320" y="1931556"/>
            <a:ext cx="9169712" cy="322205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E62D62-49AC-485B-AA83-A9513898A2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9941" y="986770"/>
            <a:ext cx="2471451" cy="2769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7610BD07-DE2D-AB47-BA9A-311016376C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819941" y="1712957"/>
            <a:ext cx="300990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lang="en-US" sz="1100" b="0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231257-9CBB-964E-A84D-F5E60F5D2034}"/>
              </a:ext>
            </a:extLst>
          </p:cNvPr>
          <p:cNvSpPr/>
          <p:nvPr userDrawn="1"/>
        </p:nvSpPr>
        <p:spPr>
          <a:xfrm>
            <a:off x="-73025" y="4932529"/>
            <a:ext cx="1817185" cy="221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A566F8-AB56-6444-B11D-65CE74DA90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7550" y="4239101"/>
            <a:ext cx="1795982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5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3A481F-2224-D741-B8FF-2F8BA315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369219"/>
            <a:ext cx="8183172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4AF0F8-7546-4E49-8575-21F5A783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DAA090-2D5D-1443-8C5F-93BFA2940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934" y="2388761"/>
            <a:ext cx="2286000" cy="27722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2D1E7B-9AFF-174B-A5E0-6F8E95830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626" y="504031"/>
            <a:ext cx="7967765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E908C4-09E5-C44D-A006-4D070DBCA4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2068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9C029B-A589-9D4D-9615-AF7A1B07A6F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169920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9D314C0-9ED6-E842-ADED-2D44628B05A5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857772" y="1521618"/>
            <a:ext cx="2687852" cy="1328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73609A-61C6-B944-ABE1-934CC0851E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934" y="2388761"/>
            <a:ext cx="2286000" cy="27722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2B4D33-809B-B04D-9D37-652B4EE4F0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2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3281F5-1594-3D43-BB0D-9BBF219C13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42065"/>
            <a:ext cx="5486400" cy="35076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F8DA06-2B35-C641-9ADC-FC1505DBBD1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91437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0D3FD8-DB33-5A44-BBF8-E2964979B8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F2E910-68C6-9049-8E6B-B86AFDD23E6E}"/>
              </a:ext>
            </a:extLst>
          </p:cNvPr>
          <p:cNvSpPr txBox="1"/>
          <p:nvPr userDrawn="1"/>
        </p:nvSpPr>
        <p:spPr>
          <a:xfrm>
            <a:off x="1642174" y="4782073"/>
            <a:ext cx="5477954" cy="18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r>
              <a:rPr lang="en-US" sz="650" dirty="0">
                <a:solidFill>
                  <a:schemeClr val="bg2"/>
                </a:solidFill>
              </a:rPr>
              <a:t>quest.com | confidential</a:t>
            </a:r>
          </a:p>
        </p:txBody>
      </p:sp>
    </p:spTree>
    <p:extLst>
      <p:ext uri="{BB962C8B-B14F-4D97-AF65-F5344CB8AC3E}">
        <p14:creationId xmlns:p14="http://schemas.microsoft.com/office/powerpoint/2010/main" val="270512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E1168B5-6A6A-EC49-A50F-E37022994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42065"/>
            <a:ext cx="5486400" cy="35076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F8DA06-2B35-C641-9ADC-FC1505DBBD1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91437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5F9DA2-DF6A-264A-BE46-6F2E585744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90762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B673857-233E-974F-BBB1-68D210EA9DD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90762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leve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EC289D-429D-1146-8070-55F03EE17F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6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57298B-5740-0C47-B709-F20A4B0A03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42065"/>
            <a:ext cx="5486400" cy="35076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C4A2AD-62A5-E644-8178-F7A3D4374E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BB9BD08-941B-104F-82BB-14BA3F5E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81" y="500011"/>
            <a:ext cx="8183172" cy="510909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9858CB-B80E-A945-AFD2-376C9759DE77}"/>
              </a:ext>
            </a:extLst>
          </p:cNvPr>
          <p:cNvSpPr txBox="1"/>
          <p:nvPr userDrawn="1"/>
        </p:nvSpPr>
        <p:spPr>
          <a:xfrm>
            <a:off x="1642174" y="4782073"/>
            <a:ext cx="5477954" cy="18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r>
              <a:rPr lang="en-US" sz="650" dirty="0">
                <a:solidFill>
                  <a:schemeClr val="bg2"/>
                </a:solidFill>
              </a:rPr>
              <a:t>quest.com | confidential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C731624-DFED-194D-A4FB-0BEC3FFFC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369219"/>
            <a:ext cx="8183172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063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3623F0-6608-9948-AFFF-363723926D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42065"/>
            <a:ext cx="5486400" cy="35076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9A7C22-005F-7F4B-AEBA-63560C67D3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59" y="4632521"/>
            <a:ext cx="1064315" cy="3000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626" y="504031"/>
            <a:ext cx="7967765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82697-E507-9A43-BF1F-000E937D56F6}"/>
              </a:ext>
            </a:extLst>
          </p:cNvPr>
          <p:cNvSpPr txBox="1"/>
          <p:nvPr userDrawn="1"/>
        </p:nvSpPr>
        <p:spPr>
          <a:xfrm>
            <a:off x="1642174" y="4782073"/>
            <a:ext cx="5477954" cy="18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r>
              <a:rPr lang="en-US" sz="650" dirty="0">
                <a:solidFill>
                  <a:schemeClr val="bg2"/>
                </a:solidFill>
              </a:rPr>
              <a:t>quest.com | confidential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0D93EFD-0456-5D42-96D8-CEF2B17C6EA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2068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64D5307-FC98-2A41-A32D-2C38A0280F3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169920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A76BC4B-AD3E-C94A-89FB-FE08A6AF266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857772" y="1521618"/>
            <a:ext cx="2687852" cy="1328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92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onc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F29C788-76D0-A340-8D1D-6AC8A3EBA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063240" cy="27524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F8DA06-2B35-C641-9ADC-FC1505DBBD1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91437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509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A581B2-17EA-4341-8B19-1D2903D17A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063240" cy="2752477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BB9BD08-941B-104F-82BB-14BA3F5E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81" y="500011"/>
            <a:ext cx="8183172" cy="510909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E10B40C-081A-4A43-89FB-7E31D49DE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369219"/>
            <a:ext cx="8183172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3803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C0CBF5B-0838-294C-87C6-DF8AA428FD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063240" cy="27524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7642BD1-AE9C-AB4D-9CC1-3AFA8F79F7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1437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F8DA06-2B35-C641-9ADC-FC1505DBBD1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91437" y="1648526"/>
            <a:ext cx="3281840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5F9DA2-DF6A-264A-BE46-6F2E585744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390762" y="1369219"/>
            <a:ext cx="3281840" cy="3000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B673857-233E-974F-BBB1-68D210EA9DD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90762" y="1648526"/>
            <a:ext cx="3281840" cy="9879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buFontTx/>
              <a:buNone/>
              <a:defRPr b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5717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8DD833-C8B2-5440-943B-C017459BE7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063240" cy="27524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626" y="504031"/>
            <a:ext cx="7967765" cy="51090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20D1B92-A212-8B45-9088-43F1CA7B91A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2068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E884E49-3C52-184D-AA77-70D21F2ED1F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169920" y="1521619"/>
            <a:ext cx="2687852" cy="1328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063D29B-ED36-044C-AF3A-707934F7093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857772" y="1521618"/>
            <a:ext cx="2687852" cy="1328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Tx/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23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484394-B99C-1246-83EF-3309A28FFB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967" y="-5080"/>
            <a:ext cx="9165668" cy="51572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6D9EFCA-C990-B34E-B1B2-7067822FD6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179"/>
          <a:stretch/>
        </p:blipFill>
        <p:spPr>
          <a:xfrm>
            <a:off x="-28800" y="1931556"/>
            <a:ext cx="9168359" cy="322205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E62D62-49AC-485B-AA83-A9513898A2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9941" y="986770"/>
            <a:ext cx="2471451" cy="2769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7610BD07-DE2D-AB47-BA9A-311016376C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819941" y="1712957"/>
            <a:ext cx="300990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lang="en-US" sz="1100" b="0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231257-9CBB-964E-A84D-F5E60F5D2034}"/>
              </a:ext>
            </a:extLst>
          </p:cNvPr>
          <p:cNvSpPr/>
          <p:nvPr userDrawn="1"/>
        </p:nvSpPr>
        <p:spPr>
          <a:xfrm>
            <a:off x="-73025" y="4932529"/>
            <a:ext cx="1817185" cy="221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dirty="0" err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A566F8-AB56-6444-B11D-65CE74DA90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7550" y="4239101"/>
            <a:ext cx="1795982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4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6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17BB7D-5B91-A648-8288-BF7103E52C7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74A8F5-66A7-1D4B-B0CE-5779634A4D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9841" y="4561170"/>
            <a:ext cx="1060704" cy="4427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E287A97-AAAD-3146-9E75-3ADD44957A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695484"/>
            <a:ext cx="7886700" cy="92948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71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6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17BB7D-5B91-A648-8288-BF7103E52C7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40CB2-6384-7B46-8817-8917BE8CC4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9841" y="4561170"/>
            <a:ext cx="1060704" cy="4427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E287A97-AAAD-3146-9E75-3ADD44957A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695484"/>
            <a:ext cx="7886700" cy="92948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66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ic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B08DA79-DDC4-E046-BE31-CFA0A7B0B22D}"/>
              </a:ext>
            </a:extLst>
          </p:cNvPr>
          <p:cNvGrpSpPr/>
          <p:nvPr userDrawn="1"/>
        </p:nvGrpSpPr>
        <p:grpSpPr>
          <a:xfrm>
            <a:off x="-365312" y="-2002305"/>
            <a:ext cx="12100112" cy="7155915"/>
            <a:chOff x="-365312" y="-2002305"/>
            <a:chExt cx="12100112" cy="71559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C76E9E-374B-8C41-87F4-A73D33022CCF}"/>
                </a:ext>
              </a:extLst>
            </p:cNvPr>
            <p:cNvSpPr/>
            <p:nvPr userDrawn="1"/>
          </p:nvSpPr>
          <p:spPr>
            <a:xfrm>
              <a:off x="0" y="1931556"/>
              <a:ext cx="9144000" cy="32220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en-US" dirty="0" err="1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41CCE7F-8F14-554F-9117-A74061C25478}"/>
                </a:ext>
              </a:extLst>
            </p:cNvPr>
            <p:cNvSpPr/>
            <p:nvPr userDrawn="1"/>
          </p:nvSpPr>
          <p:spPr>
            <a:xfrm rot="180000">
              <a:off x="-365312" y="-2002305"/>
              <a:ext cx="12100112" cy="65489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en-US" dirty="0" err="1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AA1BDD4-E4DC-A641-8CA1-66ABF13DD1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308" y="4207988"/>
            <a:ext cx="1792224" cy="74802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860843" y="1462364"/>
            <a:ext cx="4561305" cy="370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 algn="l">
              <a:lnSpc>
                <a:spcPct val="75000"/>
              </a:lnSpc>
              <a:defRPr lang="en-US" sz="32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Generic Divider</a:t>
            </a:r>
          </a:p>
        </p:txBody>
      </p:sp>
    </p:spTree>
    <p:extLst>
      <p:ext uri="{BB962C8B-B14F-4D97-AF65-F5344CB8AC3E}">
        <p14:creationId xmlns:p14="http://schemas.microsoft.com/office/powerpoint/2010/main" val="141844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ic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33CC16-E7F7-064D-9EB0-AA688E1D74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51"/>
            <a:ext cx="7057336" cy="5142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5CC802-A286-A54E-AF72-7FCA85C8AA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77850" y="4632521"/>
            <a:ext cx="1064315" cy="30000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7850" y="1462364"/>
            <a:ext cx="4561305" cy="370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 algn="l">
              <a:lnSpc>
                <a:spcPct val="75000"/>
              </a:lnSpc>
              <a:defRPr lang="en-US" sz="32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Generic Divider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DED999-F1D7-ED4E-B278-7BFCAC0A01BA}"/>
              </a:ext>
            </a:extLst>
          </p:cNvPr>
          <p:cNvSpPr/>
          <p:nvPr userDrawn="1"/>
        </p:nvSpPr>
        <p:spPr>
          <a:xfrm>
            <a:off x="6578601" y="4724801"/>
            <a:ext cx="20831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rgbClr val="F94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Next Meets Now.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DD5E18-2753-344E-9375-7D4331F05C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4389" r="21512" b="4398"/>
          <a:stretch/>
        </p:blipFill>
        <p:spPr>
          <a:xfrm>
            <a:off x="4844921" y="0"/>
            <a:ext cx="4299080" cy="5142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0ADB98A-849B-1E4F-ADD1-6483A0508FC5}"/>
              </a:ext>
            </a:extLst>
          </p:cNvPr>
          <p:cNvSpPr txBox="1"/>
          <p:nvPr userDrawn="1"/>
        </p:nvSpPr>
        <p:spPr>
          <a:xfrm>
            <a:off x="1642174" y="4782073"/>
            <a:ext cx="5477954" cy="18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r>
              <a:rPr lang="en-US" sz="650" dirty="0">
                <a:solidFill>
                  <a:schemeClr val="bg2"/>
                </a:solidFill>
              </a:rPr>
              <a:t>quest.com | confidential</a:t>
            </a:r>
          </a:p>
        </p:txBody>
      </p:sp>
    </p:spTree>
    <p:extLst>
      <p:ext uri="{BB962C8B-B14F-4D97-AF65-F5344CB8AC3E}">
        <p14:creationId xmlns:p14="http://schemas.microsoft.com/office/powerpoint/2010/main" val="324245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ic Divider 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15B3FB-B0D1-FE45-8FE2-A46D83E996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51"/>
            <a:ext cx="7057336" cy="5142998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E6120BC-2054-7245-87A3-0D8F9F6D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70" y="901700"/>
            <a:ext cx="4464050" cy="1231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050B272-9813-144B-B509-C380FB6C07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3261" y="2438400"/>
            <a:ext cx="2949178" cy="2014141"/>
          </a:xfrm>
        </p:spPr>
        <p:txBody>
          <a:bodyPr anchor="t">
            <a:normAutofit/>
          </a:bodyPr>
          <a:lstStyle>
            <a:lvl1pPr marL="0" indent="0">
              <a:lnSpc>
                <a:spcPts val="1820"/>
              </a:lnSpc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9BBFCE-7D47-D744-A9EC-2380365D41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77850" y="4632521"/>
            <a:ext cx="1064315" cy="30000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4D0E428-4443-B64F-A71D-FD2151A0F7D0}"/>
              </a:ext>
            </a:extLst>
          </p:cNvPr>
          <p:cNvSpPr/>
          <p:nvPr userDrawn="1"/>
        </p:nvSpPr>
        <p:spPr>
          <a:xfrm>
            <a:off x="6578601" y="4724801"/>
            <a:ext cx="20831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rgbClr val="F94E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Next Meets Now.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C8021-081A-594F-B580-2D0C456A86D3}"/>
              </a:ext>
            </a:extLst>
          </p:cNvPr>
          <p:cNvSpPr txBox="1"/>
          <p:nvPr userDrawn="1"/>
        </p:nvSpPr>
        <p:spPr>
          <a:xfrm>
            <a:off x="1642174" y="4782073"/>
            <a:ext cx="5477954" cy="18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r>
              <a:rPr lang="en-US" sz="650" dirty="0">
                <a:solidFill>
                  <a:schemeClr val="bg2"/>
                </a:solidFill>
              </a:rPr>
              <a:t>quest.com | confidential</a:t>
            </a:r>
          </a:p>
        </p:txBody>
      </p:sp>
    </p:spTree>
    <p:extLst>
      <p:ext uri="{BB962C8B-B14F-4D97-AF65-F5344CB8AC3E}">
        <p14:creationId xmlns:p14="http://schemas.microsoft.com/office/powerpoint/2010/main" val="269447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F2A26-ACA1-904A-896D-5231F2B463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887" y="0"/>
            <a:ext cx="9165668" cy="51572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E392CD-37E3-4248-A98E-3CF0505E0C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57240" y="4441225"/>
            <a:ext cx="1197321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A623CC-90CE-1D44-B679-925F133BF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4372" b="1106"/>
          <a:stretch/>
        </p:blipFill>
        <p:spPr>
          <a:xfrm flipH="1">
            <a:off x="-13888" y="933635"/>
            <a:ext cx="6050893" cy="420986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2902" y="796051"/>
            <a:ext cx="3917311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 algn="ctr">
              <a:lnSpc>
                <a:spcPct val="80000"/>
              </a:lnSpc>
              <a:defRPr lang="en-US" sz="48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85575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xt 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F9D26F9-6BFA-404B-994D-81372B5BA2C3}"/>
              </a:ext>
            </a:extLst>
          </p:cNvPr>
          <p:cNvGrpSpPr/>
          <p:nvPr userDrawn="1"/>
        </p:nvGrpSpPr>
        <p:grpSpPr>
          <a:xfrm>
            <a:off x="-365312" y="-2002305"/>
            <a:ext cx="12100112" cy="7155915"/>
            <a:chOff x="-365312" y="-2002305"/>
            <a:chExt cx="12100112" cy="715591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DF3BD2-7510-2342-84B2-114D2F7F7DA8}"/>
                </a:ext>
              </a:extLst>
            </p:cNvPr>
            <p:cNvSpPr/>
            <p:nvPr userDrawn="1"/>
          </p:nvSpPr>
          <p:spPr>
            <a:xfrm>
              <a:off x="0" y="1931556"/>
              <a:ext cx="9144000" cy="32220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en-US" dirty="0" err="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85C424-BA3C-D248-BD0B-D2C6310A0001}"/>
                </a:ext>
              </a:extLst>
            </p:cNvPr>
            <p:cNvSpPr/>
            <p:nvPr userDrawn="1"/>
          </p:nvSpPr>
          <p:spPr>
            <a:xfrm rot="180000">
              <a:off x="-365312" y="-2002305"/>
              <a:ext cx="12100112" cy="65489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en-US" dirty="0" err="1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05513"/>
            <a:ext cx="53721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80000"/>
              </a:lnSpc>
              <a:defRPr lang="en-US" sz="60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Next steps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E3B982-29C3-8947-90A5-B62EB15614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0948" y="4555984"/>
            <a:ext cx="1060704" cy="44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3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xt 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0F12FB-2BC2-8A41-AE41-28559FA1B7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967" y="0"/>
            <a:ext cx="9165668" cy="51572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93698E-6F69-C646-8E63-54A2774B4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4372" b="1106"/>
          <a:stretch/>
        </p:blipFill>
        <p:spPr>
          <a:xfrm>
            <a:off x="3023018" y="933635"/>
            <a:ext cx="6120982" cy="420986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2177" y="1880074"/>
            <a:ext cx="3299644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 algn="ctr">
              <a:lnSpc>
                <a:spcPct val="80000"/>
              </a:lnSpc>
              <a:defRPr lang="en-US" sz="48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Next steps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552C53-D8A6-234E-B9FB-B138B3B5AB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57240" y="4441225"/>
            <a:ext cx="119732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14495F-2871-1A4E-B96C-8B14FCC1292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149" y="1174159"/>
            <a:ext cx="53721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80000"/>
              </a:lnSpc>
              <a:defRPr lang="en-US" sz="6000" b="1">
                <a:solidFill>
                  <a:schemeClr val="tx2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Questions?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4CA6AE-CF9B-E843-8AB1-8275382C74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382"/>
          <a:stretch/>
        </p:blipFill>
        <p:spPr>
          <a:xfrm>
            <a:off x="0" y="1931556"/>
            <a:ext cx="9149392" cy="32220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9552C53-D8A6-234E-B9FB-B138B3B5AB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1635" y="4533206"/>
            <a:ext cx="119732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89D1D1C-DF26-A942-82B4-F6FFD0ACE54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0885D-7A27-3345-89A6-E4D09FCD4E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7210" r="6629"/>
          <a:stretch/>
        </p:blipFill>
        <p:spPr>
          <a:xfrm>
            <a:off x="5064796" y="-10111"/>
            <a:ext cx="4079204" cy="36699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E93517-0285-984D-AFA1-1B8243BF6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382"/>
          <a:stretch/>
        </p:blipFill>
        <p:spPr>
          <a:xfrm>
            <a:off x="0" y="1931556"/>
            <a:ext cx="9149392" cy="32220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68B9C00-ADC3-4246-92EB-7C65FBC185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51635" y="4533206"/>
            <a:ext cx="1197321" cy="457200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BB1423E4-EEFD-C04D-A2C2-B18B60E84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149" y="1174159"/>
            <a:ext cx="53721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80000"/>
              </a:lnSpc>
              <a:defRPr lang="en-US" sz="60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04D4E0-BBDA-AC43-B4C6-11A69420987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84250" y="1553419"/>
            <a:ext cx="1597136" cy="158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9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39D482-69C8-5147-8C75-15F4F9FBB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492" y="0"/>
            <a:ext cx="9165668" cy="5157216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901A99E-E736-428D-9CA5-6DAD7341F3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772871" y="2568950"/>
            <a:ext cx="3677798" cy="3600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1CEC446-D033-47DE-AE2F-0B4F2788E2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772871" y="3351704"/>
            <a:ext cx="3009900" cy="1938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lvl1pPr marL="0" indent="0" algn="l">
              <a:buNone/>
              <a:defRPr lang="en-US" sz="1400" b="0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63D50153-0B85-41FD-9A72-E607C056D2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772871" y="3008976"/>
            <a:ext cx="3009900" cy="2492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indent="0" algn="l">
              <a:buNone/>
              <a:defRPr lang="en-US" sz="1800" b="1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subhead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787275-A672-784E-95F7-4CB7BDD647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0669" y="4224648"/>
            <a:ext cx="1143000" cy="9408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C6C7C5-44D1-4B4B-82C6-CAB7A9DA11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5163" y="4456088"/>
            <a:ext cx="119732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8834D0-E526-1840-95C2-459515A17E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82" y="-10555"/>
            <a:ext cx="9160213" cy="516636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04D8978-24C1-4D1E-8804-BFEC2D456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6289" y="2871935"/>
            <a:ext cx="537210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>
            <a:lvl1pPr>
              <a:lnSpc>
                <a:spcPct val="80000"/>
              </a:lnSpc>
              <a:defRPr lang="en-US" sz="4800" b="1">
                <a:solidFill>
                  <a:schemeClr val="bg1"/>
                </a:solidFill>
                <a:latin typeface="+mj-lt"/>
                <a:sym typeface="Poppins" charset="0"/>
              </a:defRPr>
            </a:lvl1pPr>
          </a:lstStyle>
          <a:p>
            <a:pPr lvl="0" eaLnBrk="1"/>
            <a:r>
              <a:rPr lang="en-US" dirty="0"/>
              <a:t>Thank You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ED5E78-0B82-E445-9DB8-B8DF729CA1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57240" y="4441225"/>
            <a:ext cx="1197321" cy="45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A2DCF1-E4CF-2346-845C-8B73B553F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2889" b="7188"/>
          <a:stretch/>
        </p:blipFill>
        <p:spPr>
          <a:xfrm>
            <a:off x="-3082" y="1769283"/>
            <a:ext cx="4779286" cy="33865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7D3D53-1A4D-1A4E-B8D1-BED3F68F684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9713" y="1900265"/>
            <a:ext cx="914400" cy="177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4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476D75-E5F3-F942-8800-01F5C171C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467" y="-5475"/>
            <a:ext cx="9160213" cy="5166360"/>
          </a:xfrm>
          <a:prstGeom prst="rect">
            <a:avLst/>
          </a:prstGeom>
        </p:spPr>
      </p:pic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901A99E-E736-428D-9CA5-6DAD7341F3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168819" y="1154269"/>
            <a:ext cx="3677798" cy="3600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B1CEC446-D033-47DE-AE2F-0B4F2788E2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168819" y="1937023"/>
            <a:ext cx="3009900" cy="1938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>
            <a:lvl1pPr marL="0" indent="0" algn="l">
              <a:buNone/>
              <a:defRPr lang="en-US" sz="1400" b="0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63D50153-0B85-41FD-9A72-E607C056D2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168819" y="1594295"/>
            <a:ext cx="3009900" cy="2492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indent="0" algn="l">
              <a:buNone/>
              <a:defRPr lang="en-US" sz="1800" b="1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subhead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787275-A672-784E-95F7-4CB7BDD647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0669" y="4224648"/>
            <a:ext cx="1143000" cy="9408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C6C7C5-44D1-4B4B-82C6-CAB7A9DA11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5163" y="4456088"/>
            <a:ext cx="119732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7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E1C50B-24C2-8943-8191-5CEEF040F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887" y="0"/>
            <a:ext cx="9165668" cy="51572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011C7F-122C-8247-956E-3890329E84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10560" y="2899575"/>
            <a:ext cx="5943600" cy="2249512"/>
          </a:xfrm>
          <a:prstGeom prst="rect">
            <a:avLst/>
          </a:prstGeom>
        </p:spPr>
      </p:pic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FF419A51-03EF-4213-B810-555B49B633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77850" y="1829110"/>
            <a:ext cx="3238500" cy="4524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>
            <a:lvl1pPr marL="0" indent="0">
              <a:buNone/>
              <a:defRPr lang="en-US" sz="2600" dirty="0">
                <a:solidFill>
                  <a:schemeClr val="bg1"/>
                </a:solidFill>
                <a:latin typeface="+mj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title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170F105-A38E-435D-A3E1-E77B8E56D8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577850" y="3116374"/>
            <a:ext cx="3229382" cy="286232"/>
          </a:xfrm>
          <a:prstGeom prst="rect">
            <a:avLst/>
          </a:prstGeom>
          <a:noFill/>
        </p:spPr>
        <p:txBody>
          <a:bodyPr wrap="square" lIns="0" rIns="0" rtlCol="0" anchor="t" anchorCtr="0">
            <a:spAutoFit/>
          </a:bodyPr>
          <a:lstStyle>
            <a:lvl1pPr marL="0" indent="0">
              <a:spcAft>
                <a:spcPts val="150"/>
              </a:spcAft>
              <a:buNone/>
              <a:defRPr lang="en-US" sz="1400" b="0" dirty="0">
                <a:solidFill>
                  <a:schemeClr val="bg1"/>
                </a:solidFill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3F5E1217-A081-4CDC-B2D3-21F5A3DFCE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77849" y="2779156"/>
            <a:ext cx="3229864" cy="3416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subhead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954AA2-C06B-1048-823D-0915C9C5A612}"/>
              </a:ext>
            </a:extLst>
          </p:cNvPr>
          <p:cNvSpPr/>
          <p:nvPr userDrawn="1"/>
        </p:nvSpPr>
        <p:spPr>
          <a:xfrm>
            <a:off x="6578601" y="4724801"/>
            <a:ext cx="20831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Next Meets Now.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9712F7-228A-2F40-B573-3243C858B7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577850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005B92-4720-854C-8F53-15FDDD6EF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5" y="-5475"/>
            <a:ext cx="9160213" cy="51663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739B2C-A564-AD4D-9B4D-2525D5269F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10560" y="2899575"/>
            <a:ext cx="5943600" cy="2249512"/>
          </a:xfrm>
          <a:prstGeom prst="rect">
            <a:avLst/>
          </a:prstGeom>
        </p:spPr>
      </p:pic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FF419A51-03EF-4213-B810-555B49B633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495757" y="1829110"/>
            <a:ext cx="3238500" cy="4524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>
            <a:lvl1pPr marL="0" indent="0">
              <a:buNone/>
              <a:defRPr lang="en-US" sz="2600" dirty="0">
                <a:solidFill>
                  <a:schemeClr val="bg1"/>
                </a:solidFill>
                <a:latin typeface="+mj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title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170F105-A38E-435D-A3E1-E77B8E56D8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5495757" y="3116374"/>
            <a:ext cx="3229382" cy="286232"/>
          </a:xfrm>
          <a:prstGeom prst="rect">
            <a:avLst/>
          </a:prstGeom>
          <a:noFill/>
        </p:spPr>
        <p:txBody>
          <a:bodyPr wrap="square" lIns="0" rIns="0" rtlCol="0" anchor="t" anchorCtr="0">
            <a:spAutoFit/>
          </a:bodyPr>
          <a:lstStyle>
            <a:lvl1pPr marL="0" indent="0">
              <a:spcAft>
                <a:spcPts val="150"/>
              </a:spcAft>
              <a:buNone/>
              <a:defRPr lang="en-US" sz="1400" b="0" dirty="0">
                <a:solidFill>
                  <a:schemeClr val="bg1"/>
                </a:solidFill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3F5E1217-A081-4CDC-B2D3-21F5A3DFCE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95756" y="2779156"/>
            <a:ext cx="3229864" cy="3416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subhead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954AA2-C06B-1048-823D-0915C9C5A612}"/>
              </a:ext>
            </a:extLst>
          </p:cNvPr>
          <p:cNvSpPr/>
          <p:nvPr userDrawn="1"/>
        </p:nvSpPr>
        <p:spPr>
          <a:xfrm>
            <a:off x="6578601" y="4724801"/>
            <a:ext cx="20831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Next Meets Now.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9712F7-228A-2F40-B573-3243C858B7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577850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7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F63E29-EBC2-7B4C-9E19-6DAB9F99F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42" y="-5542"/>
            <a:ext cx="9160213" cy="5166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4331C9-3BB2-324A-8CC5-0D946DD02C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10560" y="2899575"/>
            <a:ext cx="5943600" cy="2249512"/>
          </a:xfrm>
          <a:prstGeom prst="rect">
            <a:avLst/>
          </a:prstGeom>
        </p:spPr>
      </p:pic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FF419A51-03EF-4213-B810-555B49B633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26654" y="1077030"/>
            <a:ext cx="4552768" cy="4524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>
            <a:lvl1pPr marL="0" indent="0">
              <a:buNone/>
              <a:defRPr lang="en-US" sz="2600" dirty="0">
                <a:solidFill>
                  <a:schemeClr val="bg1"/>
                </a:solidFill>
                <a:latin typeface="+mj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title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170F105-A38E-435D-A3E1-E77B8E56D8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526653" y="2061297"/>
            <a:ext cx="4539949" cy="286232"/>
          </a:xfrm>
          <a:prstGeom prst="rect">
            <a:avLst/>
          </a:prstGeom>
          <a:noFill/>
        </p:spPr>
        <p:txBody>
          <a:bodyPr wrap="square" lIns="0" rIns="0" rtlCol="0" anchor="t" anchorCtr="0">
            <a:spAutoFit/>
          </a:bodyPr>
          <a:lstStyle>
            <a:lvl1pPr marL="0" indent="0">
              <a:spcAft>
                <a:spcPts val="150"/>
              </a:spcAft>
              <a:buNone/>
              <a:defRPr lang="en-US" sz="1400" b="0" dirty="0">
                <a:solidFill>
                  <a:schemeClr val="bg1"/>
                </a:solidFill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text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3F5E1217-A081-4CDC-B2D3-21F5A3DFCE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26652" y="1724079"/>
            <a:ext cx="4540627" cy="3416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+mn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add subhead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954AA2-C06B-1048-823D-0915C9C5A612}"/>
              </a:ext>
            </a:extLst>
          </p:cNvPr>
          <p:cNvSpPr/>
          <p:nvPr userDrawn="1"/>
        </p:nvSpPr>
        <p:spPr>
          <a:xfrm>
            <a:off x="6578601" y="4724801"/>
            <a:ext cx="20831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Next Meets Now.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9712F7-228A-2F40-B573-3243C858B7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577850" y="4632521"/>
            <a:ext cx="1064315" cy="30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6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6FAA1AD-9DAD-C24B-A6CD-75C7BF75C4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814" y="-5542"/>
            <a:ext cx="9181919" cy="5166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4331C9-3BB2-324A-8CC5-0D946DD02C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10560" y="2899575"/>
            <a:ext cx="5943600" cy="2249512"/>
          </a:xfrm>
          <a:prstGeom prst="rect">
            <a:avLst/>
          </a:prstGeom>
        </p:spPr>
      </p:pic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FF419A51-03EF-4213-B810-555B49B633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26654" y="1008233"/>
            <a:ext cx="3051947" cy="1421928"/>
          </a:xfrm>
          <a:prstGeom prst="rect">
            <a:avLst/>
          </a:prstGeom>
          <a:noFill/>
        </p:spPr>
        <p:txBody>
          <a:bodyPr wrap="square" lIns="0" rIns="0" rtlCol="0" anchor="t" anchorCtr="0">
            <a:spAutoFit/>
          </a:bodyPr>
          <a:lstStyle>
            <a:lvl1pPr marL="0" indent="0">
              <a:buNone/>
              <a:defRPr lang="en-US" sz="3200" dirty="0">
                <a:solidFill>
                  <a:schemeClr val="bg1"/>
                </a:solidFill>
                <a:latin typeface="+mj-lt"/>
                <a:ea typeface="Poppins" charset="0"/>
                <a:cs typeface="Poppins" charset="0"/>
              </a:defRPr>
            </a:lvl1pPr>
          </a:lstStyle>
          <a:p>
            <a:pPr lvl="0">
              <a:spcBef>
                <a:spcPct val="0"/>
              </a:spcBef>
              <a:spcAft>
                <a:spcPts val="0"/>
              </a:spcAft>
            </a:pPr>
            <a:r>
              <a:rPr lang="en-US" dirty="0"/>
              <a:t>Click to add title or statement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954AA2-C06B-1048-823D-0915C9C5A612}"/>
              </a:ext>
            </a:extLst>
          </p:cNvPr>
          <p:cNvSpPr/>
          <p:nvPr userDrawn="1"/>
        </p:nvSpPr>
        <p:spPr>
          <a:xfrm>
            <a:off x="6578601" y="4724801"/>
            <a:ext cx="20831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Next Meets Now.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E9712F7-228A-2F40-B573-3243C858B7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577850" y="4632521"/>
            <a:ext cx="1064315" cy="3000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14582F-A38E-EB46-8DFE-6EDE93EBE8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495923" y="777073"/>
            <a:ext cx="1814335" cy="209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0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602F48-68F5-DB43-8B48-9EFF8484AFEC}"/>
              </a:ext>
            </a:extLst>
          </p:cNvPr>
          <p:cNvPicPr>
            <a:picLocks noChangeAspect="1"/>
          </p:cNvPicPr>
          <p:nvPr userDrawn="1"/>
        </p:nvPicPr>
        <p:blipFill>
          <a:blip r:embed="rId42"/>
          <a:stretch>
            <a:fillRect/>
          </a:stretch>
        </p:blipFill>
        <p:spPr>
          <a:xfrm>
            <a:off x="581470" y="4560718"/>
            <a:ext cx="1060704" cy="4427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981" y="500011"/>
            <a:ext cx="8183172" cy="553998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437" y="1369219"/>
            <a:ext cx="8183172" cy="141885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Edit Master text styles</a:t>
            </a:r>
          </a:p>
          <a:p>
            <a:pPr lvl="2"/>
            <a:r>
              <a:rPr lang="en-US" dirty="0"/>
              <a:t>Edit Master text styles</a:t>
            </a:r>
          </a:p>
          <a:p>
            <a:pPr lvl="3"/>
            <a:r>
              <a:rPr lang="en-US" dirty="0"/>
              <a:t>Edit Master text styles</a:t>
            </a:r>
          </a:p>
          <a:p>
            <a:pPr lvl="4"/>
            <a:endParaRPr lang="en-US" dirty="0"/>
          </a:p>
          <a:p>
            <a:pPr lvl="1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61FE10-9E3C-4716-840D-374F7F03756D}"/>
              </a:ext>
            </a:extLst>
          </p:cNvPr>
          <p:cNvSpPr txBox="1"/>
          <p:nvPr userDrawn="1"/>
        </p:nvSpPr>
        <p:spPr>
          <a:xfrm>
            <a:off x="1642174" y="4782073"/>
            <a:ext cx="5477954" cy="182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200"/>
              </a:spcBef>
            </a:pPr>
            <a:r>
              <a:rPr lang="en-US" sz="650" dirty="0" err="1">
                <a:solidFill>
                  <a:schemeClr val="bg2"/>
                </a:solidFill>
              </a:rPr>
              <a:t>erwin.com</a:t>
            </a:r>
            <a:r>
              <a:rPr lang="en-US" sz="650" dirty="0">
                <a:solidFill>
                  <a:schemeClr val="bg2"/>
                </a:solidFill>
              </a:rPr>
              <a:t> |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9909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1" r:id="rId2"/>
    <p:sldLayoutId id="2147483898" r:id="rId3"/>
    <p:sldLayoutId id="2147483826" r:id="rId4"/>
    <p:sldLayoutId id="2147483907" r:id="rId5"/>
    <p:sldLayoutId id="2147483892" r:id="rId6"/>
    <p:sldLayoutId id="2147483835" r:id="rId7"/>
    <p:sldLayoutId id="2147483900" r:id="rId8"/>
    <p:sldLayoutId id="2147483923" r:id="rId9"/>
    <p:sldLayoutId id="2147483837" r:id="rId10"/>
    <p:sldLayoutId id="2147483881" r:id="rId11"/>
    <p:sldLayoutId id="2147483882" r:id="rId12"/>
    <p:sldLayoutId id="2147483802" r:id="rId13"/>
    <p:sldLayoutId id="2147483926" r:id="rId14"/>
    <p:sldLayoutId id="2147483883" r:id="rId15"/>
    <p:sldLayoutId id="2147483922" r:id="rId16"/>
    <p:sldLayoutId id="2147483924" r:id="rId17"/>
    <p:sldLayoutId id="2147483885" r:id="rId18"/>
    <p:sldLayoutId id="2147483917" r:id="rId19"/>
    <p:sldLayoutId id="2147483839" r:id="rId20"/>
    <p:sldLayoutId id="2147483840" r:id="rId21"/>
    <p:sldLayoutId id="2147483886" r:id="rId22"/>
    <p:sldLayoutId id="2147483920" r:id="rId23"/>
    <p:sldLayoutId id="2147483807" r:id="rId24"/>
    <p:sldLayoutId id="2147483908" r:id="rId25"/>
    <p:sldLayoutId id="2147483887" r:id="rId26"/>
    <p:sldLayoutId id="2147483880" r:id="rId27"/>
    <p:sldLayoutId id="2147483921" r:id="rId28"/>
    <p:sldLayoutId id="2147483909" r:id="rId29"/>
    <p:sldLayoutId id="2147483910" r:id="rId30"/>
    <p:sldLayoutId id="2147483925" r:id="rId31"/>
    <p:sldLayoutId id="2147483832" r:id="rId32"/>
    <p:sldLayoutId id="2147483905" r:id="rId33"/>
    <p:sldLayoutId id="2147483915" r:id="rId34"/>
    <p:sldLayoutId id="2147483888" r:id="rId35"/>
    <p:sldLayoutId id="2147483831" r:id="rId36"/>
    <p:sldLayoutId id="2147483889" r:id="rId37"/>
    <p:sldLayoutId id="2147483894" r:id="rId38"/>
    <p:sldLayoutId id="2147483833" r:id="rId39"/>
    <p:sldLayoutId id="2147483890" r:id="rId4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ts val="3600"/>
        </a:lnSpc>
        <a:spcBef>
          <a:spcPct val="0"/>
        </a:spcBef>
        <a:buNone/>
        <a:defRPr sz="3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200"/>
        </a:spcBef>
        <a:buClr>
          <a:schemeClr val="accent3"/>
        </a:buClr>
        <a:buSzPct val="110000"/>
        <a:buFont typeface="Arial" panose="020B0604020202020204" pitchFamily="34" charset="0"/>
        <a:buChar char="•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6858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3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46125" indent="-171450" algn="l" defTabSz="6858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113" indent="-171450" algn="l" defTabSz="685800" rtl="0" eaLnBrk="1" latinLnBrk="0" hangingPunct="1">
        <a:lnSpc>
          <a:spcPct val="90000"/>
        </a:lnSpc>
        <a:spcBef>
          <a:spcPts val="600"/>
        </a:spcBef>
        <a:buClr>
          <a:schemeClr val="accent4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76213" algn="l" defTabSz="6858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rwin-us.s3.us-east-1.amazonaws.com/For+BOA/erwin+Data+Modeler+14.1+(64-bit)_36631+(1).exe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24D0C7-1D82-E263-2BE9-49662B7A52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39955" y="2907198"/>
            <a:ext cx="3677798" cy="1163395"/>
          </a:xfrm>
        </p:spPr>
        <p:txBody>
          <a:bodyPr/>
          <a:lstStyle/>
          <a:p>
            <a:r>
              <a:rPr lang="en-US" sz="2800" dirty="0"/>
              <a:t>Conversion Utility for Power Designer models</a:t>
            </a:r>
          </a:p>
        </p:txBody>
      </p:sp>
    </p:spTree>
    <p:extLst>
      <p:ext uri="{BB962C8B-B14F-4D97-AF65-F5344CB8AC3E}">
        <p14:creationId xmlns:p14="http://schemas.microsoft.com/office/powerpoint/2010/main" val="39551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F7D7B-BF1E-384C-A65E-8795B32F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192" y="220136"/>
            <a:ext cx="7886700" cy="970266"/>
          </a:xfrm>
        </p:spPr>
        <p:txBody>
          <a:bodyPr/>
          <a:lstStyle/>
          <a:p>
            <a:r>
              <a:rPr lang="en-GB" sz="2400" dirty="0"/>
              <a:t>Purpose: Bulk import of Power designer models into erwin Data Modeler</a:t>
            </a:r>
            <a:endParaRPr lang="en-US" sz="24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F0BA35-06FA-DD46-B7DB-46D9A27F1282}"/>
              </a:ext>
            </a:extLst>
          </p:cNvPr>
          <p:cNvGrpSpPr/>
          <p:nvPr/>
        </p:nvGrpSpPr>
        <p:grpSpPr>
          <a:xfrm>
            <a:off x="958252" y="1447826"/>
            <a:ext cx="4539801" cy="2008309"/>
            <a:chOff x="880979" y="1531539"/>
            <a:chExt cx="4539801" cy="200830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6EAB22A-9324-704F-AE0D-D381F6295982}"/>
                </a:ext>
              </a:extLst>
            </p:cNvPr>
            <p:cNvGrpSpPr/>
            <p:nvPr/>
          </p:nvGrpSpPr>
          <p:grpSpPr>
            <a:xfrm>
              <a:off x="880979" y="1531539"/>
              <a:ext cx="4539801" cy="2008309"/>
              <a:chOff x="1193367" y="1520916"/>
              <a:chExt cx="4569480" cy="1891306"/>
            </a:xfrm>
            <a:solidFill>
              <a:schemeClr val="accent5"/>
            </a:solidFill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7E343025-653C-FB4A-95B3-9CC933466A52}"/>
                  </a:ext>
                </a:extLst>
              </p:cNvPr>
              <p:cNvSpPr/>
              <p:nvPr/>
            </p:nvSpPr>
            <p:spPr>
              <a:xfrm>
                <a:off x="1193367" y="1520916"/>
                <a:ext cx="4569480" cy="1705662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</a:pPr>
                <a:endParaRPr lang="en-US" dirty="0" err="1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2D3CFD0-7F64-874A-A775-CD404A91B10D}"/>
                  </a:ext>
                </a:extLst>
              </p:cNvPr>
              <p:cNvSpPr/>
              <p:nvPr/>
            </p:nvSpPr>
            <p:spPr>
              <a:xfrm rot="2700000">
                <a:off x="4574603" y="2955022"/>
                <a:ext cx="457200" cy="4572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</a:pPr>
                <a:endParaRPr lang="en-US" dirty="0" err="1"/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E13F9F4-0789-D04E-BEE9-C56E11FD74FC}"/>
                </a:ext>
              </a:extLst>
            </p:cNvPr>
            <p:cNvSpPr txBox="1"/>
            <p:nvPr/>
          </p:nvSpPr>
          <p:spPr>
            <a:xfrm>
              <a:off x="1024129" y="1588393"/>
              <a:ext cx="426796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>
                  <a:solidFill>
                    <a:schemeClr val="bg1"/>
                  </a:solidFill>
                  <a:effectLst/>
                  <a:latin typeface="Inter"/>
                </a:rPr>
                <a:t>Developing a utility tool that seamlessly converts Power Designer's .</a:t>
              </a:r>
              <a:r>
                <a:rPr lang="en-US" sz="1200" b="0" i="0" dirty="0" err="1">
                  <a:solidFill>
                    <a:schemeClr val="bg1"/>
                  </a:solidFill>
                  <a:effectLst/>
                  <a:latin typeface="Inter"/>
                </a:rPr>
                <a:t>ldm</a:t>
              </a:r>
              <a:r>
                <a:rPr lang="en-US" sz="1200" b="0" i="0" dirty="0">
                  <a:solidFill>
                    <a:schemeClr val="bg1"/>
                  </a:solidFill>
                  <a:effectLst/>
                  <a:latin typeface="Inter"/>
                </a:rPr>
                <a:t>, .</a:t>
              </a:r>
              <a:r>
                <a:rPr lang="en-US" sz="1200" b="0" i="0" dirty="0" err="1">
                  <a:solidFill>
                    <a:schemeClr val="bg1"/>
                  </a:solidFill>
                  <a:effectLst/>
                  <a:latin typeface="Inter"/>
                </a:rPr>
                <a:t>pdm</a:t>
              </a:r>
              <a:r>
                <a:rPr lang="en-US" sz="1200" b="0" i="0" dirty="0">
                  <a:solidFill>
                    <a:schemeClr val="bg1"/>
                  </a:solidFill>
                  <a:effectLst/>
                  <a:latin typeface="Inter"/>
                </a:rPr>
                <a:t>, and .</a:t>
              </a:r>
              <a:r>
                <a:rPr lang="en-US" sz="1200" b="0" i="0" dirty="0" err="1">
                  <a:solidFill>
                    <a:schemeClr val="bg1"/>
                  </a:solidFill>
                  <a:effectLst/>
                  <a:latin typeface="Inter"/>
                </a:rPr>
                <a:t>cdm</a:t>
              </a:r>
              <a:r>
                <a:rPr lang="en-US" sz="1200" b="0" i="0" dirty="0">
                  <a:solidFill>
                    <a:schemeClr val="bg1"/>
                  </a:solidFill>
                  <a:effectLst/>
                  <a:latin typeface="Inter"/>
                </a:rPr>
                <a:t> models into erwin models is not just a practical solution but a bold strategic move as </a:t>
              </a:r>
              <a:r>
                <a:rPr lang="en-US" sz="1200" b="0" i="0" dirty="0" err="1">
                  <a:solidFill>
                    <a:schemeClr val="bg1"/>
                  </a:solidFill>
                  <a:effectLst/>
                  <a:latin typeface="Inter"/>
                </a:rPr>
                <a:t>PowerDesigner</a:t>
              </a:r>
              <a:r>
                <a:rPr lang="en-US" sz="1200" b="0" i="0" dirty="0">
                  <a:solidFill>
                    <a:schemeClr val="bg1"/>
                  </a:solidFill>
                  <a:effectLst/>
                  <a:latin typeface="Inter"/>
                </a:rPr>
                <a:t> approaches its end-of-life phase. An efficient bulk import process will transform migration into an empowering experience for users, fostering greater adoption and paving the way for a brighter data management future.</a:t>
              </a:r>
              <a:endParaRPr lang="en-US" sz="12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endParaRPr>
            </a:p>
            <a:p>
              <a:pPr marL="0" marR="0"/>
              <a:r>
                <a:rPr lang="en-US" sz="1200" b="0" i="0" dirty="0">
                  <a:solidFill>
                    <a:srgbClr val="1C1C1C"/>
                  </a:solidFill>
                  <a:effectLst/>
                  <a:latin typeface="Inter"/>
                </a:rPr>
                <a:t>Embracing this innovation will position organizations for greater success in their data management efforts.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172A1E-F14E-AB43-BDC0-A3D3A3EAC16E}"/>
              </a:ext>
            </a:extLst>
          </p:cNvPr>
          <p:cNvGrpSpPr/>
          <p:nvPr/>
        </p:nvGrpSpPr>
        <p:grpSpPr>
          <a:xfrm>
            <a:off x="4640488" y="1632775"/>
            <a:ext cx="3953326" cy="3161763"/>
            <a:chOff x="4563215" y="1716488"/>
            <a:chExt cx="3953326" cy="316176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39C3A8B-CD93-4E4B-9252-1DEA3725D7E4}"/>
                </a:ext>
              </a:extLst>
            </p:cNvPr>
            <p:cNvSpPr/>
            <p:nvPr/>
          </p:nvSpPr>
          <p:spPr>
            <a:xfrm>
              <a:off x="4958997" y="1716488"/>
              <a:ext cx="3161763" cy="316176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en-US" dirty="0" err="1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945515-12ED-614E-BC87-94D7C4D47657}"/>
                </a:ext>
              </a:extLst>
            </p:cNvPr>
            <p:cNvSpPr txBox="1"/>
            <p:nvPr/>
          </p:nvSpPr>
          <p:spPr>
            <a:xfrm>
              <a:off x="4563215" y="3294310"/>
              <a:ext cx="3953326" cy="1326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914400">
                <a:defRPr/>
              </a:pPr>
              <a: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ROI</a:t>
              </a:r>
            </a:p>
            <a:p>
              <a:pPr lvl="0" algn="ctr" defTabSz="914400">
                <a:defRPr/>
              </a:pPr>
              <a: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Increase the efficiency </a:t>
              </a:r>
              <a:b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of the Key Data Users</a:t>
              </a:r>
            </a:p>
            <a:p>
              <a:pPr algn="l">
                <a:lnSpc>
                  <a:spcPct val="90000"/>
                </a:lnSpc>
                <a:spcBef>
                  <a:spcPts val="1200"/>
                </a:spcBef>
              </a:pPr>
              <a:endParaRPr lang="en-US" dirty="0" err="1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4FD98EAB-314F-984C-9BA9-299CFA52E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51565" y="1882958"/>
              <a:ext cx="1376627" cy="1376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666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42F397-9535-6B4B-9BAC-FCD5FFD35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14" y="1513790"/>
            <a:ext cx="8183172" cy="2386807"/>
          </a:xfrm>
        </p:spPr>
        <p:txBody>
          <a:bodyPr/>
          <a:lstStyle/>
          <a:p>
            <a:r>
              <a:rPr lang="en-US" sz="1100" dirty="0"/>
              <a:t>Install latest build from: </a:t>
            </a:r>
            <a:r>
              <a:rPr lang="en-US" sz="1100" dirty="0">
                <a:hlinkClick r:id="rId2"/>
              </a:rPr>
              <a:t>https://erwin-us.s3.us-east-1.amazonaws.com/For+BOA/erwin+Data+Modeler+14.1+(64-bit)_36631+(1).exe</a:t>
            </a:r>
            <a:endParaRPr lang="en-US" sz="1100" dirty="0"/>
          </a:p>
          <a:p>
            <a:r>
              <a:rPr lang="en-US" sz="1100" dirty="0"/>
              <a:t>Go to command prompt and get to erwin DM folder, example “C:\&gt;cd C:\Program Files\erwin\Data Modeler r10”</a:t>
            </a:r>
          </a:p>
          <a:p>
            <a:r>
              <a:rPr lang="en-US" sz="1100" dirty="0"/>
              <a:t>Next type erwinDMAPI.exe –</a:t>
            </a:r>
            <a:r>
              <a:rPr lang="en-US" sz="1100" dirty="0" err="1"/>
              <a:t>MitiLoad</a:t>
            </a:r>
            <a:r>
              <a:rPr lang="en-US" sz="1100" dirty="0"/>
              <a:t> should look like this- C:\Program Files\erwin\Data Modeler r10&gt;erwinDMAPI.exe –</a:t>
            </a:r>
            <a:r>
              <a:rPr lang="en-US" sz="1100" dirty="0" err="1"/>
              <a:t>MitiLoad</a:t>
            </a:r>
            <a:endParaRPr lang="en-US" sz="1100" dirty="0"/>
          </a:p>
          <a:p>
            <a:r>
              <a:rPr lang="en-US" sz="1100" dirty="0"/>
              <a:t>Now go to your folder where you have saved your “Power Designer Models” and  type</a:t>
            </a:r>
          </a:p>
          <a:p>
            <a:r>
              <a:rPr lang="en-US" sz="1100" dirty="0"/>
              <a:t>"C:\PD Models" –</a:t>
            </a:r>
            <a:r>
              <a:rPr lang="en-US" sz="1100" dirty="0" err="1"/>
              <a:t>pdm</a:t>
            </a:r>
            <a:r>
              <a:rPr lang="en-US" sz="1100" dirty="0"/>
              <a:t> : or –</a:t>
            </a:r>
            <a:r>
              <a:rPr lang="en-US" sz="1100" dirty="0" err="1"/>
              <a:t>cdm</a:t>
            </a:r>
            <a:r>
              <a:rPr lang="en-US" sz="1100" dirty="0"/>
              <a:t> or –</a:t>
            </a:r>
            <a:r>
              <a:rPr lang="en-US" sz="1100" dirty="0" err="1"/>
              <a:t>ldm</a:t>
            </a:r>
            <a:r>
              <a:rPr lang="en-US" sz="1100" dirty="0"/>
              <a:t> depends on what file you want to convert</a:t>
            </a:r>
          </a:p>
          <a:p>
            <a:r>
              <a:rPr lang="en-US" sz="1100" dirty="0"/>
              <a:t>C:\Program Files\erwin\Data Modeler r10&gt;erwinDMAPI.exe -</a:t>
            </a:r>
            <a:r>
              <a:rPr lang="en-US" sz="1100" dirty="0" err="1"/>
              <a:t>MitiLoad</a:t>
            </a:r>
            <a:r>
              <a:rPr lang="en-US" sz="1100" dirty="0"/>
              <a:t> "C:\PD Models" –</a:t>
            </a:r>
            <a:r>
              <a:rPr lang="en-US" sz="1100" dirty="0" err="1"/>
              <a:t>pdm</a:t>
            </a:r>
            <a:endParaRPr lang="en-US" sz="1100" dirty="0"/>
          </a:p>
          <a:p>
            <a:r>
              <a:rPr lang="en-US" sz="1100" dirty="0"/>
              <a:t>Run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18D802-6053-CD80-8C77-FD6D6352D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53998"/>
          </a:xfrm>
        </p:spPr>
        <p:txBody>
          <a:bodyPr/>
          <a:lstStyle/>
          <a:p>
            <a:r>
              <a:rPr lang="en-US" dirty="0"/>
              <a:t>Steps involved	</a:t>
            </a:r>
          </a:p>
        </p:txBody>
      </p:sp>
    </p:spTree>
    <p:extLst>
      <p:ext uri="{BB962C8B-B14F-4D97-AF65-F5344CB8AC3E}">
        <p14:creationId xmlns:p14="http://schemas.microsoft.com/office/powerpoint/2010/main" val="15183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2A1396-598C-F534-4562-DA1AF6A46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37" y="1369219"/>
            <a:ext cx="8183172" cy="1177245"/>
          </a:xfrm>
        </p:spPr>
        <p:txBody>
          <a:bodyPr/>
          <a:lstStyle/>
          <a:p>
            <a:r>
              <a:rPr lang="en-US" sz="1100" dirty="0"/>
              <a:t>Now you will see conversion started like this “MITI(</a:t>
            </a:r>
            <a:r>
              <a:rPr lang="en-US" sz="1100" dirty="0" err="1"/>
              <a:t>convertion</a:t>
            </a:r>
            <a:r>
              <a:rPr lang="en-US" sz="1100" dirty="0"/>
              <a:t>) is started.</a:t>
            </a:r>
          </a:p>
          <a:p>
            <a:r>
              <a:rPr lang="en-US" sz="1100" dirty="0"/>
              <a:t>MITI(conversion) Processing (1/7*) (C:\PD Models\</a:t>
            </a:r>
            <a:r>
              <a:rPr lang="en-US" sz="1100" dirty="0" err="1"/>
              <a:t>AdventureWorks_DW.pdm</a:t>
            </a:r>
            <a:r>
              <a:rPr lang="en-US" sz="1100" dirty="0"/>
              <a:t>) ...</a:t>
            </a:r>
          </a:p>
          <a:p>
            <a:r>
              <a:rPr lang="en-US" sz="1200" i="0" dirty="0">
                <a:solidFill>
                  <a:srgbClr val="1C1C1C"/>
                </a:solidFill>
                <a:effectLst/>
              </a:rPr>
              <a:t>If you return to your folder, you will find that the DM models have already been converted like below-</a:t>
            </a:r>
          </a:p>
          <a:p>
            <a:endParaRPr lang="en-US" sz="11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CC7B36-FCA3-B724-0381-EBB19548E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21" y="502985"/>
            <a:ext cx="8108188" cy="553998"/>
          </a:xfrm>
        </p:spPr>
        <p:txBody>
          <a:bodyPr/>
          <a:lstStyle/>
          <a:p>
            <a:r>
              <a:rPr lang="en-US" dirty="0"/>
              <a:t>Continue….steps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F54DE-F879-2569-9AB5-02BEE3260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18" y="2202093"/>
            <a:ext cx="6553200" cy="99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E034B6-7ECE-64F8-AC08-DC95C48DC640}"/>
              </a:ext>
            </a:extLst>
          </p:cNvPr>
          <p:cNvSpPr txBox="1"/>
          <p:nvPr/>
        </p:nvSpPr>
        <p:spPr>
          <a:xfrm>
            <a:off x="746876" y="3683935"/>
            <a:ext cx="544411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Bef>
                <a:spcPts val="1200"/>
              </a:spcBef>
            </a:pPr>
            <a:r>
              <a:rPr lang="en-US" dirty="0"/>
              <a:t>Congratulations.. your conversion has completed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7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Quest Template">
  <a:themeElements>
    <a:clrScheme name="Custom 58">
      <a:dk1>
        <a:srgbClr val="535659"/>
      </a:dk1>
      <a:lt1>
        <a:srgbClr val="FFFFFF"/>
      </a:lt1>
      <a:dk2>
        <a:srgbClr val="01566D"/>
      </a:dk2>
      <a:lt2>
        <a:srgbClr val="AAAAAA"/>
      </a:lt2>
      <a:accent1>
        <a:srgbClr val="FB4F14"/>
      </a:accent1>
      <a:accent2>
        <a:srgbClr val="26276D"/>
      </a:accent2>
      <a:accent3>
        <a:srgbClr val="FFAE61"/>
      </a:accent3>
      <a:accent4>
        <a:srgbClr val="389CA1"/>
      </a:accent4>
      <a:accent5>
        <a:srgbClr val="03A0CE"/>
      </a:accent5>
      <a:accent6>
        <a:srgbClr val="EDEBDC"/>
      </a:accent6>
      <a:hlink>
        <a:srgbClr val="389CA1"/>
      </a:hlink>
      <a:folHlink>
        <a:srgbClr val="7C243A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Bef>
            <a:spcPts val="1200"/>
          </a:spcBef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QuestErwin-Presentation2023-Template" id="{39766E3C-D221-D94B-9DCD-18119C728286}" vid="{C35D397E-3073-3C45-BF43-B25CF91CA676}"/>
    </a:ext>
  </a:extLst>
</a:theme>
</file>

<file path=ppt/theme/theme2.xml><?xml version="1.0" encoding="utf-8"?>
<a:theme xmlns:a="http://schemas.openxmlformats.org/drawingml/2006/main" name="Office Theme">
  <a:themeElements>
    <a:clrScheme name="Quest">
      <a:dk1>
        <a:srgbClr val="333333"/>
      </a:dk1>
      <a:lt1>
        <a:srgbClr val="FEFCFF"/>
      </a:lt1>
      <a:dk2>
        <a:srgbClr val="444444"/>
      </a:dk2>
      <a:lt2>
        <a:srgbClr val="AAAAAA"/>
      </a:lt2>
      <a:accent1>
        <a:srgbClr val="FB4F14"/>
      </a:accent1>
      <a:accent2>
        <a:srgbClr val="597999"/>
      </a:accent2>
      <a:accent3>
        <a:srgbClr val="8FC7E8"/>
      </a:accent3>
      <a:accent4>
        <a:srgbClr val="ABDDDC"/>
      </a:accent4>
      <a:accent5>
        <a:srgbClr val="D2B886"/>
      </a:accent5>
      <a:accent6>
        <a:srgbClr val="003876"/>
      </a:accent6>
      <a:hlink>
        <a:srgbClr val="003876"/>
      </a:hlink>
      <a:folHlink>
        <a:srgbClr val="597999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Quest">
      <a:dk1>
        <a:srgbClr val="333333"/>
      </a:dk1>
      <a:lt1>
        <a:srgbClr val="FEFCFF"/>
      </a:lt1>
      <a:dk2>
        <a:srgbClr val="444444"/>
      </a:dk2>
      <a:lt2>
        <a:srgbClr val="AAAAAA"/>
      </a:lt2>
      <a:accent1>
        <a:srgbClr val="FB4F14"/>
      </a:accent1>
      <a:accent2>
        <a:srgbClr val="597999"/>
      </a:accent2>
      <a:accent3>
        <a:srgbClr val="8FC7E8"/>
      </a:accent3>
      <a:accent4>
        <a:srgbClr val="ABDDDC"/>
      </a:accent4>
      <a:accent5>
        <a:srgbClr val="D2B886"/>
      </a:accent5>
      <a:accent6>
        <a:srgbClr val="003876"/>
      </a:accent6>
      <a:hlink>
        <a:srgbClr val="003876"/>
      </a:hlink>
      <a:folHlink>
        <a:srgbClr val="597999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Words>337</Words>
  <Application>Microsoft Office PowerPoint</Application>
  <PresentationFormat>On-screen Show (16:9)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Inter</vt:lpstr>
      <vt:lpstr>Poppins</vt:lpstr>
      <vt:lpstr>Wingdings</vt:lpstr>
      <vt:lpstr>Quest Template</vt:lpstr>
      <vt:lpstr>PowerPoint Presentation</vt:lpstr>
      <vt:lpstr>Purpose: Bulk import of Power designer models into erwin Data Modeler</vt:lpstr>
      <vt:lpstr>Steps involved </vt:lpstr>
      <vt:lpstr>Continue….steps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Vani Mishra (vmishra)</cp:lastModifiedBy>
  <cp:revision>87</cp:revision>
  <cp:lastPrinted>2017-11-07T16:39:10Z</cp:lastPrinted>
  <dcterms:created xsi:type="dcterms:W3CDTF">2020-08-07T00:12:34Z</dcterms:created>
  <dcterms:modified xsi:type="dcterms:W3CDTF">2025-03-11T19:43:06Z</dcterms:modified>
</cp:coreProperties>
</file>